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2" r:id="rId5"/>
    <p:sldId id="261" r:id="rId6"/>
    <p:sldId id="271" r:id="rId7"/>
    <p:sldId id="269" r:id="rId8"/>
    <p:sldId id="28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-37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C192-3D60-471F-9C85-7430E00144B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EC3D-2D3B-4E40-A1E0-6EA9A8466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304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C192-3D60-471F-9C85-7430E00144B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EC3D-2D3B-4E40-A1E0-6EA9A8466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389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C192-3D60-471F-9C85-7430E00144B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EC3D-2D3B-4E40-A1E0-6EA9A8466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81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C192-3D60-471F-9C85-7430E00144B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EC3D-2D3B-4E40-A1E0-6EA9A8466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198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C192-3D60-471F-9C85-7430E00144B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EC3D-2D3B-4E40-A1E0-6EA9A8466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38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C192-3D60-471F-9C85-7430E00144B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EC3D-2D3B-4E40-A1E0-6EA9A8466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260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C192-3D60-471F-9C85-7430E00144B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EC3D-2D3B-4E40-A1E0-6EA9A8466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26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C192-3D60-471F-9C85-7430E00144B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EC3D-2D3B-4E40-A1E0-6EA9A8466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89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C192-3D60-471F-9C85-7430E00144B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EC3D-2D3B-4E40-A1E0-6EA9A8466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52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C192-3D60-471F-9C85-7430E00144B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EC3D-2D3B-4E40-A1E0-6EA9A8466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21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C192-3D60-471F-9C85-7430E00144B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EC3D-2D3B-4E40-A1E0-6EA9A8466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29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4C192-3D60-471F-9C85-7430E00144B4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8EC3D-2D3B-4E40-A1E0-6EA9A8466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120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5767" y="360947"/>
            <a:ext cx="52890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7030A0"/>
                </a:solidFill>
              </a:rPr>
              <a:t>Портфолио</a:t>
            </a:r>
            <a:r>
              <a:rPr lang="ru-RU" sz="4800" b="1" dirty="0" smtClean="0">
                <a:solidFill>
                  <a:srgbClr val="7030A0"/>
                </a:solidFill>
              </a:rPr>
              <a:t> инструктора по физической культуре</a:t>
            </a:r>
          </a:p>
          <a:p>
            <a:pPr algn="ctr"/>
            <a:r>
              <a:rPr lang="ru-RU" sz="4800" b="1" dirty="0" err="1" smtClean="0">
                <a:solidFill>
                  <a:srgbClr val="7030A0"/>
                </a:solidFill>
              </a:rPr>
              <a:t>Зоркальцевой</a:t>
            </a:r>
            <a:r>
              <a:rPr lang="ru-RU" sz="4800" b="1" dirty="0" smtClean="0">
                <a:solidFill>
                  <a:srgbClr val="7030A0"/>
                </a:solidFill>
              </a:rPr>
              <a:t> Елены Николаевны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IMG-ae8ea2d192cf609b5d8404fb466f5ac7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421" y="625642"/>
            <a:ext cx="3404937" cy="4920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63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5189" y="216566"/>
            <a:ext cx="95049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Общие сведения: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Образование: </a:t>
            </a:r>
            <a:r>
              <a:rPr lang="ru-RU" sz="2000" dirty="0" smtClean="0"/>
              <a:t>среднее профессиональное</a:t>
            </a:r>
          </a:p>
          <a:p>
            <a:endParaRPr lang="ru-RU" sz="2000" dirty="0" smtClean="0"/>
          </a:p>
          <a:p>
            <a:r>
              <a:rPr lang="ru-RU" sz="2400" dirty="0" smtClean="0">
                <a:solidFill>
                  <a:srgbClr val="0070C0"/>
                </a:solidFill>
              </a:rPr>
              <a:t>Квалификация по диплому: </a:t>
            </a:r>
            <a:r>
              <a:rPr lang="ru-RU" sz="2000" dirty="0" smtClean="0"/>
              <a:t>Воспитатель детей дошкольного возраста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400" dirty="0" smtClean="0">
                <a:solidFill>
                  <a:srgbClr val="0070C0"/>
                </a:solidFill>
              </a:rPr>
              <a:t>Стаж работы в МДОУ «Детский сад «Радуга»: </a:t>
            </a:r>
            <a:r>
              <a:rPr lang="ru-RU" sz="2000" dirty="0" smtClean="0"/>
              <a:t>4 года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590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2884" y="288758"/>
            <a:ext cx="7608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        Мой девиз: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4800" dirty="0" smtClean="0">
                <a:solidFill>
                  <a:srgbClr val="7030A0"/>
                </a:solidFill>
              </a:rPr>
              <a:t>«Всем, кому дороги, дети</a:t>
            </a:r>
          </a:p>
          <a:p>
            <a:r>
              <a:rPr lang="ru-RU" sz="4800" dirty="0" smtClean="0">
                <a:solidFill>
                  <a:srgbClr val="7030A0"/>
                </a:solidFill>
              </a:rPr>
              <a:t>Быть за их, судьбу в ответе»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MG-2a03d5022f2a54e6e6f913321f57840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0262" y="3489158"/>
            <a:ext cx="4704347" cy="30078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69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4853" y="216568"/>
            <a:ext cx="10763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8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6834" y="708338"/>
            <a:ext cx="83111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проходили спортивные праздники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посвещенные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«Дню защитника отечества» с участием пап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-2aaaf6f5a8a99847d613e55aa8a9bde3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634916"/>
            <a:ext cx="9144000" cy="4030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65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76" y="0"/>
            <a:ext cx="12287003" cy="7830354"/>
          </a:xfrm>
        </p:spPr>
      </p:pic>
      <p:sp>
        <p:nvSpPr>
          <p:cNvPr id="5" name="TextBox 4"/>
          <p:cNvSpPr txBox="1"/>
          <p:nvPr/>
        </p:nvSpPr>
        <p:spPr>
          <a:xfrm>
            <a:off x="498763" y="587322"/>
            <a:ext cx="583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«Остров чудес»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20190419_100737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90" y="1720516"/>
            <a:ext cx="9144000" cy="5329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75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830354"/>
          </a:xfrm>
        </p:spPr>
      </p:pic>
      <p:sp>
        <p:nvSpPr>
          <p:cNvPr id="9" name="Прямоугольник 8"/>
          <p:cNvSpPr/>
          <p:nvPr/>
        </p:nvSpPr>
        <p:spPr>
          <a:xfrm>
            <a:off x="886326" y="1041495"/>
            <a:ext cx="1051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В КВН «ВЕСЕННИЙ ПЕРЕПОЛОХ»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IMG-73dc269df1cba97ae221295f15e4a0e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493" y="1624263"/>
            <a:ext cx="9733549" cy="5077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66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78303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9403" y="700644"/>
            <a:ext cx="11805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5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85</Words>
  <Application>Microsoft Office PowerPoint</Application>
  <PresentationFormat>Произвольный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Владелец</cp:lastModifiedBy>
  <cp:revision>51</cp:revision>
  <dcterms:created xsi:type="dcterms:W3CDTF">2018-12-14T10:32:37Z</dcterms:created>
  <dcterms:modified xsi:type="dcterms:W3CDTF">2019-10-30T10:42:41Z</dcterms:modified>
</cp:coreProperties>
</file>